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97" r:id="rId2"/>
    <p:sldId id="262" r:id="rId3"/>
    <p:sldId id="302" r:id="rId4"/>
    <p:sldId id="303" r:id="rId5"/>
    <p:sldId id="306" r:id="rId6"/>
    <p:sldId id="313" r:id="rId7"/>
    <p:sldId id="304" r:id="rId8"/>
    <p:sldId id="307" r:id="rId9"/>
    <p:sldId id="288" r:id="rId10"/>
    <p:sldId id="308" r:id="rId11"/>
    <p:sldId id="309" r:id="rId12"/>
    <p:sldId id="310" r:id="rId13"/>
    <p:sldId id="311" r:id="rId14"/>
    <p:sldId id="312" r:id="rId15"/>
    <p:sldId id="258" r:id="rId16"/>
    <p:sldId id="287" r:id="rId17"/>
  </p:sldIdLst>
  <p:sldSz cx="12192000" cy="6858000"/>
  <p:notesSz cx="6858000" cy="9144000"/>
  <p:embeddedFontLst>
    <p:embeddedFont>
      <p:font typeface="Segoe UI Symbol" panose="020B0502040204020203" pitchFamily="34" charset="0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맑은 고딕 Semilight" panose="020B0502040204020203" pitchFamily="50" charset="-127"/>
      <p:regular r:id="rId22"/>
    </p:embeddedFont>
    <p:embeddedFont>
      <p:font typeface="Arial Black" panose="020B0A04020102020204" pitchFamily="34" charset="0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FA"/>
    <a:srgbClr val="FFA600"/>
    <a:srgbClr val="87CEEB"/>
    <a:srgbClr val="802D99"/>
    <a:srgbClr val="F44674"/>
    <a:srgbClr val="404040"/>
    <a:srgbClr val="DBEEF6"/>
    <a:srgbClr val="D9AFD6"/>
    <a:srgbClr val="FFE9C8"/>
    <a:srgbClr val="FCD3D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 autoAdjust="0"/>
    <p:restoredTop sz="96400" autoAdjust="0"/>
  </p:normalViewPr>
  <p:slideViewPr>
    <p:cSldViewPr snapToGrid="0" showGuides="1">
      <p:cViewPr varScale="1">
        <p:scale>
          <a:sx n="111" d="100"/>
          <a:sy n="111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BEB60-4241-45AE-9ACE-49EDE91D75AD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DCF7D-953A-4B29-BAE5-6209F8C3F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047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DCF7D-953A-4B29-BAE5-6209F8C3FB1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179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DCF7D-953A-4B29-BAE5-6209F8C3FB1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008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DCF7D-953A-4B29-BAE5-6209F8C3FB1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251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DCF7D-953A-4B29-BAE5-6209F8C3FB1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888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DCF7D-953A-4B29-BAE5-6209F8C3FB1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519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DCF7D-953A-4B29-BAE5-6209F8C3FB1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633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DCF7D-953A-4B29-BAE5-6209F8C3FB1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732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DCF7D-953A-4B29-BAE5-6209F8C3FB1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11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DCF7D-953A-4B29-BAE5-6209F8C3FB1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27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DEEA4-ECAB-CCA3-3230-EE82916D1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22A23D-CB8B-333F-F06F-85A4FF8EB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347980-6715-60DA-5F72-CE097D6F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77D111-20CB-38D5-696B-AADC520CE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610B10-2A41-BAAE-3605-79B129CFF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31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FB336-6892-83BE-01CA-A27116A8D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BBBC0F-861A-1409-E106-274E84AC1C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163BFD-D870-E887-92AE-5E04399D1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DF1041-CE77-34AE-C158-DDEE73D6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00BED5-268A-5C3B-186C-6BEB68C4F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5296F4-544B-F1AD-308E-F61D5CE5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061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52312-94C9-A84F-C27F-F8A427DD1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A0982A-B6F0-1D50-4862-BE6371C65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585D6A-C54A-5874-7B99-F291C428A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FEC619-C5ED-6270-8BD2-ADA027402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F4DAC-B799-6A2C-D4D0-A8CC9910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978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5E846D-C63B-42D1-2A2B-8581B9E06F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36665A-3732-D95C-185E-CAF75CB44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705932-4EF9-2A54-03FF-DAECFDC07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C8643F-6A66-3277-ECF4-7D326FB14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1D5E32-7E93-521C-D170-42AF51007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73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E68C3-8583-9EFE-E561-7AA84B10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039A21-516B-A529-BE39-03B15D2B8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9039EB-39AA-B470-BF83-49B78BF0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FD90D3-41BC-3BCC-3FE0-38EBC071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7797A7-C024-A0AA-EA64-FD9DC19B1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8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1619A-C899-A1AB-3138-40A9CB2E1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4D7CC4-80B5-6852-7D30-24E895176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917637-3522-3BF6-83A8-C08811400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B51C8-B57E-05FD-54BD-E90F5AC91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5CC032-FB24-A6E3-08B3-9A0B6A5B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48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6E08E-703C-14DB-B68F-EC7D5D78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251F2F-B20A-E6A2-D2A9-47E0B9486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807D4D-BA2D-8EE8-A11A-E0E000305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043E44-CA06-4936-AC3E-B0CB484BF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4D5A39-4F49-06BD-0353-B62726313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CCC3D9-34B1-49F3-D525-B3C5C5F6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173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0E83C-CFDF-1C5C-58CB-231A36937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CD01B-945B-DD09-07CA-9EEC1C0D6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B3B891-B491-1E44-4D09-C8ADC15CF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859C12-0DA5-9236-0FC4-68794A7179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A3E628-A3AD-85A2-0723-33EED49D9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F34431-EA51-89E7-ED18-8D29B2C78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A75433-9BB9-6476-C57A-479BBC95C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DB8A0D-265C-1A26-17CF-6EB32BDBB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511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14BC6-A524-1576-1642-40953DDAE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A759B2-F3EF-2FCB-56A0-AEAA22729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90EE54-AF05-0B96-F6B1-C1A467C38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8D1DF2-D0B1-CE7F-D894-EA82A6D0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933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5B90A0-24D7-D8BD-D888-795D1B797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76D9B2-CBBC-5FF9-161F-CE877DCBE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9ED549-53E0-9758-854F-F4A1BD14E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558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5B90A0-24D7-D8BD-D888-795D1B797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76D9B2-CBBC-5FF9-161F-CE877DCBE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9ED549-53E0-9758-854F-F4A1BD14E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31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377C7-03DC-0FA9-F1B3-7CA77C9CD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5AC83D-7A93-4499-FCE0-B4EA43C18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CB8107-B9B0-DD08-6A63-4A98B15A7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50C153-F171-979C-F37A-A811B2AF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C58122-73B4-3952-49A2-B133FE722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EDCE51-676C-A975-2404-02334DA0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130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CFFE07-C64E-0866-EE88-9BBF24A99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A484AA-24AB-E58E-2A96-5A9D4AEF1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33FDC2-060A-91B6-6576-F33B11F96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7AECB-742C-49E3-9B09-00C8E9378F33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322145-3D27-5145-6BCD-F106DAB55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606DBF-DCBD-9235-DC9C-89A6ED7D6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617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04D6F96-CBFB-37A5-A19A-8A8C04D8C6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F2A54F3-1158-171C-4A8E-0F04F027933B}"/>
              </a:ext>
            </a:extLst>
          </p:cNvPr>
          <p:cNvSpPr/>
          <p:nvPr/>
        </p:nvSpPr>
        <p:spPr>
          <a:xfrm>
            <a:off x="0" y="-11151"/>
            <a:ext cx="12192000" cy="6869151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CAA764-9100-FB1E-A8A1-D9B646FF6FFF}"/>
              </a:ext>
            </a:extLst>
          </p:cNvPr>
          <p:cNvGrpSpPr/>
          <p:nvPr/>
        </p:nvGrpSpPr>
        <p:grpSpPr>
          <a:xfrm>
            <a:off x="2145205" y="2528910"/>
            <a:ext cx="7901590" cy="1932592"/>
            <a:chOff x="2096655" y="2612544"/>
            <a:chExt cx="7901590" cy="1932592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D09B6A8F-4CCA-1945-3491-2AF98CF21C13}"/>
                </a:ext>
              </a:extLst>
            </p:cNvPr>
            <p:cNvSpPr/>
            <p:nvPr/>
          </p:nvSpPr>
          <p:spPr>
            <a:xfrm>
              <a:off x="2096655" y="2612544"/>
              <a:ext cx="447079" cy="589737"/>
            </a:xfrm>
            <a:custGeom>
              <a:avLst/>
              <a:gdLst>
                <a:gd name="connsiteX0" fmla="*/ 241242 w 482483"/>
                <a:gd name="connsiteY0" fmla="*/ 577505 h 577504"/>
                <a:gd name="connsiteX1" fmla="*/ 482484 w 482483"/>
                <a:gd name="connsiteY1" fmla="*/ 288752 h 577504"/>
                <a:gd name="connsiteX2" fmla="*/ 241242 w 482483"/>
                <a:gd name="connsiteY2" fmla="*/ 0 h 577504"/>
                <a:gd name="connsiteX3" fmla="*/ 0 w 482483"/>
                <a:gd name="connsiteY3" fmla="*/ 288752 h 577504"/>
                <a:gd name="connsiteX4" fmla="*/ 241242 w 482483"/>
                <a:gd name="connsiteY4" fmla="*/ 577505 h 57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483" h="577504">
                  <a:moveTo>
                    <a:pt x="241242" y="577505"/>
                  </a:moveTo>
                  <a:cubicBezTo>
                    <a:pt x="276583" y="451142"/>
                    <a:pt x="364423" y="346003"/>
                    <a:pt x="482484" y="288752"/>
                  </a:cubicBezTo>
                  <a:cubicBezTo>
                    <a:pt x="364273" y="231689"/>
                    <a:pt x="276370" y="126476"/>
                    <a:pt x="241242" y="0"/>
                  </a:cubicBezTo>
                  <a:cubicBezTo>
                    <a:pt x="205893" y="126360"/>
                    <a:pt x="118058" y="231493"/>
                    <a:pt x="0" y="288752"/>
                  </a:cubicBezTo>
                  <a:cubicBezTo>
                    <a:pt x="118061" y="346003"/>
                    <a:pt x="205901" y="451142"/>
                    <a:pt x="241242" y="577505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812F4C1-7C01-1B19-2FA5-9B47FCAAF55A}"/>
                </a:ext>
              </a:extLst>
            </p:cNvPr>
            <p:cNvSpPr/>
            <p:nvPr/>
          </p:nvSpPr>
          <p:spPr>
            <a:xfrm>
              <a:off x="9794467" y="4003656"/>
              <a:ext cx="203778" cy="243909"/>
            </a:xfrm>
            <a:custGeom>
              <a:avLst/>
              <a:gdLst>
                <a:gd name="connsiteX0" fmla="*/ 101889 w 203778"/>
                <a:gd name="connsiteY0" fmla="*/ 243910 h 243909"/>
                <a:gd name="connsiteX1" fmla="*/ 203778 w 203778"/>
                <a:gd name="connsiteY1" fmla="*/ 121870 h 243909"/>
                <a:gd name="connsiteX2" fmla="*/ 101889 w 203778"/>
                <a:gd name="connsiteY2" fmla="*/ 0 h 243909"/>
                <a:gd name="connsiteX3" fmla="*/ 0 w 203778"/>
                <a:gd name="connsiteY3" fmla="*/ 122040 h 243909"/>
                <a:gd name="connsiteX4" fmla="*/ 101889 w 203778"/>
                <a:gd name="connsiteY4" fmla="*/ 243910 h 24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778" h="243909">
                  <a:moveTo>
                    <a:pt x="101889" y="243910"/>
                  </a:moveTo>
                  <a:cubicBezTo>
                    <a:pt x="116812" y="190516"/>
                    <a:pt x="153907" y="146085"/>
                    <a:pt x="203778" y="121870"/>
                  </a:cubicBezTo>
                  <a:cubicBezTo>
                    <a:pt x="153870" y="97788"/>
                    <a:pt x="116747" y="53385"/>
                    <a:pt x="101889" y="0"/>
                  </a:cubicBezTo>
                  <a:cubicBezTo>
                    <a:pt x="86966" y="53391"/>
                    <a:pt x="49872" y="97825"/>
                    <a:pt x="0" y="122040"/>
                  </a:cubicBezTo>
                  <a:cubicBezTo>
                    <a:pt x="49832" y="146218"/>
                    <a:pt x="86924" y="190581"/>
                    <a:pt x="101889" y="24391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6">
              <a:extLst>
                <a:ext uri="{FF2B5EF4-FFF2-40B4-BE49-F238E27FC236}">
                  <a16:creationId xmlns:a16="http://schemas.microsoft.com/office/drawing/2014/main" id="{D812F4C1-7C01-1B19-2FA5-9B47FCAAF55A}"/>
                </a:ext>
              </a:extLst>
            </p:cNvPr>
            <p:cNvSpPr/>
            <p:nvPr/>
          </p:nvSpPr>
          <p:spPr>
            <a:xfrm>
              <a:off x="2543445" y="3102747"/>
              <a:ext cx="203778" cy="243909"/>
            </a:xfrm>
            <a:custGeom>
              <a:avLst/>
              <a:gdLst>
                <a:gd name="connsiteX0" fmla="*/ 101889 w 203778"/>
                <a:gd name="connsiteY0" fmla="*/ 243910 h 243909"/>
                <a:gd name="connsiteX1" fmla="*/ 203778 w 203778"/>
                <a:gd name="connsiteY1" fmla="*/ 121870 h 243909"/>
                <a:gd name="connsiteX2" fmla="*/ 101889 w 203778"/>
                <a:gd name="connsiteY2" fmla="*/ 0 h 243909"/>
                <a:gd name="connsiteX3" fmla="*/ 0 w 203778"/>
                <a:gd name="connsiteY3" fmla="*/ 122040 h 243909"/>
                <a:gd name="connsiteX4" fmla="*/ 101889 w 203778"/>
                <a:gd name="connsiteY4" fmla="*/ 243910 h 24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778" h="243909">
                  <a:moveTo>
                    <a:pt x="101889" y="243910"/>
                  </a:moveTo>
                  <a:cubicBezTo>
                    <a:pt x="116812" y="190516"/>
                    <a:pt x="153907" y="146085"/>
                    <a:pt x="203778" y="121870"/>
                  </a:cubicBezTo>
                  <a:cubicBezTo>
                    <a:pt x="153870" y="97788"/>
                    <a:pt x="116747" y="53385"/>
                    <a:pt x="101889" y="0"/>
                  </a:cubicBezTo>
                  <a:cubicBezTo>
                    <a:pt x="86966" y="53391"/>
                    <a:pt x="49872" y="97825"/>
                    <a:pt x="0" y="122040"/>
                  </a:cubicBezTo>
                  <a:cubicBezTo>
                    <a:pt x="49832" y="146218"/>
                    <a:pt x="86924" y="190581"/>
                    <a:pt x="101889" y="24391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4">
              <a:extLst>
                <a:ext uri="{FF2B5EF4-FFF2-40B4-BE49-F238E27FC236}">
                  <a16:creationId xmlns:a16="http://schemas.microsoft.com/office/drawing/2014/main" id="{D09B6A8F-4CCA-1945-3491-2AF98CF21C13}"/>
                </a:ext>
              </a:extLst>
            </p:cNvPr>
            <p:cNvSpPr/>
            <p:nvPr/>
          </p:nvSpPr>
          <p:spPr>
            <a:xfrm>
              <a:off x="9328727" y="3574473"/>
              <a:ext cx="406678" cy="551138"/>
            </a:xfrm>
            <a:custGeom>
              <a:avLst/>
              <a:gdLst>
                <a:gd name="connsiteX0" fmla="*/ 241242 w 482483"/>
                <a:gd name="connsiteY0" fmla="*/ 577505 h 577504"/>
                <a:gd name="connsiteX1" fmla="*/ 482484 w 482483"/>
                <a:gd name="connsiteY1" fmla="*/ 288752 h 577504"/>
                <a:gd name="connsiteX2" fmla="*/ 241242 w 482483"/>
                <a:gd name="connsiteY2" fmla="*/ 0 h 577504"/>
                <a:gd name="connsiteX3" fmla="*/ 0 w 482483"/>
                <a:gd name="connsiteY3" fmla="*/ 288752 h 577504"/>
                <a:gd name="connsiteX4" fmla="*/ 241242 w 482483"/>
                <a:gd name="connsiteY4" fmla="*/ 577505 h 57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483" h="577504">
                  <a:moveTo>
                    <a:pt x="241242" y="577505"/>
                  </a:moveTo>
                  <a:cubicBezTo>
                    <a:pt x="276583" y="451142"/>
                    <a:pt x="364423" y="346003"/>
                    <a:pt x="482484" y="288752"/>
                  </a:cubicBezTo>
                  <a:cubicBezTo>
                    <a:pt x="364273" y="231689"/>
                    <a:pt x="276370" y="126476"/>
                    <a:pt x="241242" y="0"/>
                  </a:cubicBezTo>
                  <a:cubicBezTo>
                    <a:pt x="205893" y="126360"/>
                    <a:pt x="118058" y="231493"/>
                    <a:pt x="0" y="288752"/>
                  </a:cubicBezTo>
                  <a:cubicBezTo>
                    <a:pt x="118061" y="346003"/>
                    <a:pt x="205901" y="451142"/>
                    <a:pt x="241242" y="577505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pic>
          <p:nvPicPr>
            <p:cNvPr id="3" name="그림 2" descr="폰트, 그래픽, 그래픽 디자인, 로고이(가) 표시된 사진&#10;&#10;자동 생성된 설명">
              <a:extLst>
                <a:ext uri="{FF2B5EF4-FFF2-40B4-BE49-F238E27FC236}">
                  <a16:creationId xmlns:a16="http://schemas.microsoft.com/office/drawing/2014/main" id="{B660D7DE-92E2-8755-6437-EC8DC6919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2000" y="2621278"/>
              <a:ext cx="7247744" cy="1923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025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해피니스 산스 레귤러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69073" y="198958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향후 계획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3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486813" y="1186683"/>
            <a:ext cx="9383967" cy="4755094"/>
            <a:chOff x="2486813" y="1186683"/>
            <a:chExt cx="9383967" cy="4755094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6813" y="1186683"/>
              <a:ext cx="7200000" cy="4755094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3" name="모서리가 둥근 직사각형 2"/>
            <p:cNvSpPr/>
            <p:nvPr/>
          </p:nvSpPr>
          <p:spPr>
            <a:xfrm>
              <a:off x="5000625" y="2328863"/>
              <a:ext cx="3014663" cy="1624012"/>
            </a:xfrm>
            <a:prstGeom prst="roundRect">
              <a:avLst>
                <a:gd name="adj" fmla="val 2297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/>
            <p:cNvCxnSpPr>
              <a:stCxn id="3" idx="3"/>
            </p:cNvCxnSpPr>
            <p:nvPr/>
          </p:nvCxnSpPr>
          <p:spPr>
            <a:xfrm>
              <a:off x="8015288" y="3140869"/>
              <a:ext cx="19431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9966050" y="2848481"/>
              <a:ext cx="1904730" cy="8309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날씨 </a:t>
              </a:r>
              <a:r>
                <a:rPr lang="en-US" altLang="ko-KR" sz="16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API</a:t>
              </a:r>
              <a:br>
                <a:rPr lang="en-US" altLang="ko-KR" sz="16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</a:br>
              <a:r>
                <a:rPr lang="en-US" altLang="ko-KR" sz="16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en-US" altLang="ko-KR" sz="1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-&gt;</a:t>
              </a:r>
              <a:r>
                <a:rPr lang="en-US" altLang="ko-KR" sz="16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Firebase </a:t>
              </a:r>
              <a:r>
                <a:rPr lang="ko-KR" altLang="en-US" sz="16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연결</a:t>
              </a:r>
              <a:endParaRPr lang="ko-KR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427402" y="4567238"/>
              <a:ext cx="232699" cy="181155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/>
            <p:cNvCxnSpPr>
              <a:stCxn id="9" idx="2"/>
            </p:cNvCxnSpPr>
            <p:nvPr/>
          </p:nvCxnSpPr>
          <p:spPr>
            <a:xfrm flipH="1">
              <a:off x="9686813" y="3679478"/>
              <a:ext cx="1231602" cy="8877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256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해피니스 산스 레귤러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69073" y="198958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향후 계획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3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2486813" y="1186683"/>
            <a:ext cx="7200000" cy="4755094"/>
            <a:chOff x="2486813" y="1186683"/>
            <a:chExt cx="7200000" cy="4755094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6813" y="1186683"/>
              <a:ext cx="7200000" cy="4755094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3" name="모서리가 둥근 직사각형 2"/>
            <p:cNvSpPr/>
            <p:nvPr/>
          </p:nvSpPr>
          <p:spPr>
            <a:xfrm>
              <a:off x="5000625" y="2328863"/>
              <a:ext cx="3014663" cy="1624012"/>
            </a:xfrm>
            <a:prstGeom prst="roundRect">
              <a:avLst>
                <a:gd name="adj" fmla="val 2297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3467100" y="2328863"/>
              <a:ext cx="1481138" cy="1624012"/>
            </a:xfrm>
            <a:prstGeom prst="roundRect">
              <a:avLst>
                <a:gd name="adj" fmla="val 2297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꺾인 연결선 5"/>
            <p:cNvCxnSpPr>
              <a:stCxn id="12" idx="0"/>
              <a:endCxn id="3" idx="0"/>
            </p:cNvCxnSpPr>
            <p:nvPr/>
          </p:nvCxnSpPr>
          <p:spPr>
            <a:xfrm rot="5400000" flipH="1" flipV="1">
              <a:off x="5357813" y="1178719"/>
              <a:ext cx="12700" cy="2300288"/>
            </a:xfrm>
            <a:prstGeom prst="bentConnector3">
              <a:avLst>
                <a:gd name="adj1" fmla="val 46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562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해피니스 산스 레귤러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69073" y="198958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향후 계획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3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699"/>
          <a:stretch/>
        </p:blipFill>
        <p:spPr>
          <a:xfrm>
            <a:off x="1342656" y="1219201"/>
            <a:ext cx="9488314" cy="4690058"/>
          </a:xfrm>
          <a:prstGeom prst="rect">
            <a:avLst/>
          </a:prstGeom>
          <a:ln>
            <a:solidFill>
              <a:srgbClr val="87CEEB"/>
            </a:solidFill>
          </a:ln>
        </p:spPr>
      </p:pic>
      <p:sp>
        <p:nvSpPr>
          <p:cNvPr id="13" name="모서리가 둥근 직사각형 12"/>
          <p:cNvSpPr/>
          <p:nvPr/>
        </p:nvSpPr>
        <p:spPr>
          <a:xfrm>
            <a:off x="3976686" y="1997869"/>
            <a:ext cx="3814763" cy="2143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3" idx="0"/>
            <a:endCxn id="19" idx="1"/>
          </p:cNvCxnSpPr>
          <p:nvPr/>
        </p:nvCxnSpPr>
        <p:spPr>
          <a:xfrm rot="5400000" flipH="1" flipV="1">
            <a:off x="5501507" y="962326"/>
            <a:ext cx="1418104" cy="65298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37050" y="287377"/>
            <a:ext cx="2600600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검색기능</a:t>
            </a:r>
            <a:r>
              <a:rPr lang="en-US" altLang="ko-KR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/>
            </a:r>
            <a:br>
              <a:rPr lang="en-US" altLang="ko-KR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</a:br>
            <a:r>
              <a:rPr lang="en-US" altLang="ko-KR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-&gt;</a:t>
            </a:r>
            <a:r>
              <a:rPr lang="en-US" altLang="ko-KR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ko-KR" altLang="en-US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표현 구현</a:t>
            </a:r>
            <a:endParaRPr lang="ko-KR" altLang="en-US" sz="1600" b="1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114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해피니스 산스 레귤러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69073" y="198958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향후 계획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3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699"/>
          <a:stretch/>
        </p:blipFill>
        <p:spPr>
          <a:xfrm>
            <a:off x="1342656" y="1219201"/>
            <a:ext cx="9488314" cy="4690058"/>
          </a:xfrm>
          <a:prstGeom prst="rect">
            <a:avLst/>
          </a:prstGeom>
          <a:ln>
            <a:solidFill>
              <a:srgbClr val="87CEEB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5795804" y="5176686"/>
            <a:ext cx="2640830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사진 클릭</a:t>
            </a:r>
            <a:r>
              <a:rPr lang="en-US" altLang="ko-KR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/>
            </a:r>
            <a:br>
              <a:rPr lang="en-US" altLang="ko-KR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</a:br>
            <a:r>
              <a:rPr lang="en-US" altLang="ko-KR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-&gt;</a:t>
            </a:r>
            <a:r>
              <a:rPr lang="en-US" altLang="ko-KR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ko-KR" altLang="en-US" sz="1600" b="1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플래너에</a:t>
            </a:r>
            <a:r>
              <a:rPr lang="ko-KR" altLang="en-US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추가</a:t>
            </a:r>
            <a:endParaRPr lang="ko-KR" altLang="en-US" sz="1600" b="1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701" y="3333529"/>
            <a:ext cx="1426672" cy="2506553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9401021" y="3416059"/>
            <a:ext cx="1263804" cy="2345401"/>
          </a:xfrm>
          <a:prstGeom prst="roundRect">
            <a:avLst>
              <a:gd name="adj" fmla="val 1274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257771" y="3519488"/>
            <a:ext cx="1424142" cy="1266825"/>
          </a:xfrm>
          <a:prstGeom prst="roundRect">
            <a:avLst>
              <a:gd name="adj" fmla="val 1274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/>
          <p:nvPr/>
        </p:nvCxnSpPr>
        <p:spPr>
          <a:xfrm>
            <a:off x="7681913" y="4152900"/>
            <a:ext cx="1833023" cy="128586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15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해피니스 산스 레귤러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69073" y="198958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향후 계획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3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3420267" y="837866"/>
            <a:ext cx="6917813" cy="5688233"/>
            <a:chOff x="3420267" y="837866"/>
            <a:chExt cx="6917813" cy="568823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0267" y="1405659"/>
              <a:ext cx="4698520" cy="449525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413242" y="2625351"/>
              <a:ext cx="1924838" cy="338554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spc="3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날씨 구현</a:t>
              </a:r>
              <a:endParaRPr lang="ko-KR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865961" y="2104845"/>
              <a:ext cx="1475117" cy="345057"/>
            </a:xfrm>
            <a:prstGeom prst="roundRect">
              <a:avLst>
                <a:gd name="adj" fmla="val 12749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7565366" y="1620528"/>
              <a:ext cx="345059" cy="322789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꺾인 연결선 13"/>
            <p:cNvCxnSpPr>
              <a:stCxn id="16" idx="0"/>
              <a:endCxn id="13" idx="1"/>
            </p:cNvCxnSpPr>
            <p:nvPr/>
          </p:nvCxnSpPr>
          <p:spPr>
            <a:xfrm rot="5400000" flipH="1" flipV="1">
              <a:off x="5056689" y="2149619"/>
              <a:ext cx="681516" cy="937027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933827" y="5941324"/>
              <a:ext cx="1751154" cy="5847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문자나 이미지 </a:t>
              </a:r>
              <a:r>
                <a:rPr lang="en-US" altLang="ko-KR" sz="16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/>
              </a:r>
              <a:br>
                <a:rPr lang="en-US" altLang="ko-KR" sz="16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</a:br>
              <a:r>
                <a:rPr lang="ko-KR" altLang="en-US" sz="16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형태로 전송</a:t>
              </a:r>
              <a:endParaRPr lang="ko-KR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4787661" y="2958890"/>
              <a:ext cx="282546" cy="322790"/>
            </a:xfrm>
            <a:prstGeom prst="roundRect">
              <a:avLst>
                <a:gd name="adj" fmla="val 12749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꺾인 연결선 19"/>
            <p:cNvCxnSpPr>
              <a:stCxn id="21" idx="3"/>
              <a:endCxn id="19" idx="1"/>
            </p:cNvCxnSpPr>
            <p:nvPr/>
          </p:nvCxnSpPr>
          <p:spPr>
            <a:xfrm>
              <a:off x="7825314" y="2288508"/>
              <a:ext cx="587928" cy="50612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모서리가 둥근 직사각형 20"/>
            <p:cNvSpPr/>
            <p:nvPr/>
          </p:nvSpPr>
          <p:spPr>
            <a:xfrm>
              <a:off x="7480255" y="2127113"/>
              <a:ext cx="345059" cy="322789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413242" y="1612645"/>
              <a:ext cx="1924838" cy="3385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사이즈 변화</a:t>
              </a:r>
              <a:endParaRPr lang="ko-KR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</p:txBody>
        </p:sp>
        <p:cxnSp>
          <p:nvCxnSpPr>
            <p:cNvPr id="24" name="직선 화살표 연결선 23"/>
            <p:cNvCxnSpPr>
              <a:stCxn id="11" idx="3"/>
              <a:endCxn id="22" idx="1"/>
            </p:cNvCxnSpPr>
            <p:nvPr/>
          </p:nvCxnSpPr>
          <p:spPr>
            <a:xfrm flipV="1">
              <a:off x="7910425" y="1781922"/>
              <a:ext cx="502817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모서리가 둥근 직사각형 28"/>
            <p:cNvSpPr/>
            <p:nvPr/>
          </p:nvSpPr>
          <p:spPr>
            <a:xfrm>
              <a:off x="5985587" y="1695290"/>
              <a:ext cx="587741" cy="322789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화살표 연결선 29"/>
            <p:cNvCxnSpPr>
              <a:stCxn id="29" idx="0"/>
              <a:endCxn id="33" idx="2"/>
            </p:cNvCxnSpPr>
            <p:nvPr/>
          </p:nvCxnSpPr>
          <p:spPr>
            <a:xfrm flipH="1" flipV="1">
              <a:off x="6279457" y="1176420"/>
              <a:ext cx="1" cy="51887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5224592" y="837866"/>
              <a:ext cx="2109730" cy="338554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Firebase</a:t>
              </a:r>
              <a:r>
                <a:rPr lang="ko-KR" altLang="en-US" sz="16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닉네임</a:t>
              </a:r>
              <a:endParaRPr lang="ko-KR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</p:txBody>
        </p:sp>
        <p:cxnSp>
          <p:nvCxnSpPr>
            <p:cNvPr id="35" name="직선 화살표 연결선 34"/>
            <p:cNvCxnSpPr>
              <a:endCxn id="15" idx="0"/>
            </p:cNvCxnSpPr>
            <p:nvPr/>
          </p:nvCxnSpPr>
          <p:spPr>
            <a:xfrm>
              <a:off x="6809404" y="5621542"/>
              <a:ext cx="0" cy="3197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814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7CEE8B-B2A1-7CC5-B2C1-33D5874EEA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7A9D210-83BB-3086-7FE2-6A493D9991BB}"/>
              </a:ext>
            </a:extLst>
          </p:cNvPr>
          <p:cNvSpPr>
            <a:spLocks/>
          </p:cNvSpPr>
          <p:nvPr/>
        </p:nvSpPr>
        <p:spPr>
          <a:xfrm>
            <a:off x="0" y="-11151"/>
            <a:ext cx="12192000" cy="6869151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200D9E7-A0A1-85B6-6DCC-A4CFC4E98864}"/>
              </a:ext>
            </a:extLst>
          </p:cNvPr>
          <p:cNvSpPr>
            <a:spLocks/>
          </p:cNvSpPr>
          <p:nvPr/>
        </p:nvSpPr>
        <p:spPr>
          <a:xfrm>
            <a:off x="10692832" y="2418118"/>
            <a:ext cx="482483" cy="577504"/>
          </a:xfrm>
          <a:custGeom>
            <a:avLst/>
            <a:gdLst>
              <a:gd name="connsiteX0" fmla="*/ 241242 w 482483"/>
              <a:gd name="connsiteY0" fmla="*/ 577505 h 577504"/>
              <a:gd name="connsiteX1" fmla="*/ 482484 w 482483"/>
              <a:gd name="connsiteY1" fmla="*/ 288752 h 577504"/>
              <a:gd name="connsiteX2" fmla="*/ 241242 w 482483"/>
              <a:gd name="connsiteY2" fmla="*/ 0 h 577504"/>
              <a:gd name="connsiteX3" fmla="*/ 0 w 482483"/>
              <a:gd name="connsiteY3" fmla="*/ 288752 h 577504"/>
              <a:gd name="connsiteX4" fmla="*/ 241242 w 482483"/>
              <a:gd name="connsiteY4" fmla="*/ 577505 h 57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83" h="577504">
                <a:moveTo>
                  <a:pt x="241242" y="577505"/>
                </a:moveTo>
                <a:cubicBezTo>
                  <a:pt x="276583" y="451142"/>
                  <a:pt x="364423" y="346003"/>
                  <a:pt x="482484" y="288752"/>
                </a:cubicBezTo>
                <a:cubicBezTo>
                  <a:pt x="364273" y="231689"/>
                  <a:pt x="276370" y="126476"/>
                  <a:pt x="241242" y="0"/>
                </a:cubicBezTo>
                <a:cubicBezTo>
                  <a:pt x="205893" y="126360"/>
                  <a:pt x="118058" y="231493"/>
                  <a:pt x="0" y="288752"/>
                </a:cubicBezTo>
                <a:cubicBezTo>
                  <a:pt x="118061" y="346003"/>
                  <a:pt x="205901" y="451142"/>
                  <a:pt x="241242" y="57750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3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2AE11D4B-4123-F0AD-C8AC-CEE9007091AF}"/>
              </a:ext>
            </a:extLst>
          </p:cNvPr>
          <p:cNvSpPr>
            <a:spLocks/>
          </p:cNvSpPr>
          <p:nvPr/>
        </p:nvSpPr>
        <p:spPr>
          <a:xfrm>
            <a:off x="1568123" y="1811751"/>
            <a:ext cx="332062" cy="397339"/>
          </a:xfrm>
          <a:custGeom>
            <a:avLst/>
            <a:gdLst>
              <a:gd name="connsiteX0" fmla="*/ 165974 w 332062"/>
              <a:gd name="connsiteY0" fmla="*/ 0 h 397339"/>
              <a:gd name="connsiteX1" fmla="*/ 0 w 332062"/>
              <a:gd name="connsiteY1" fmla="*/ 198670 h 397339"/>
              <a:gd name="connsiteX2" fmla="*/ 165974 w 332062"/>
              <a:gd name="connsiteY2" fmla="*/ 397340 h 397339"/>
              <a:gd name="connsiteX3" fmla="*/ 332062 w 332062"/>
              <a:gd name="connsiteY3" fmla="*/ 198670 h 397339"/>
              <a:gd name="connsiteX4" fmla="*/ 165974 w 332062"/>
              <a:gd name="connsiteY4" fmla="*/ 0 h 39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062" h="397339">
                <a:moveTo>
                  <a:pt x="165974" y="0"/>
                </a:moveTo>
                <a:cubicBezTo>
                  <a:pt x="141671" y="86946"/>
                  <a:pt x="81236" y="159288"/>
                  <a:pt x="0" y="198670"/>
                </a:cubicBezTo>
                <a:cubicBezTo>
                  <a:pt x="81236" y="238052"/>
                  <a:pt x="141671" y="310393"/>
                  <a:pt x="165974" y="397340"/>
                </a:cubicBezTo>
                <a:cubicBezTo>
                  <a:pt x="190329" y="310388"/>
                  <a:pt x="250804" y="238052"/>
                  <a:pt x="332062" y="198670"/>
                </a:cubicBezTo>
                <a:cubicBezTo>
                  <a:pt x="250690" y="159433"/>
                  <a:pt x="190170" y="87037"/>
                  <a:pt x="165974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3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9E7411EC-9064-4124-3E4C-433EB2FB377F}"/>
              </a:ext>
            </a:extLst>
          </p:cNvPr>
          <p:cNvSpPr>
            <a:spLocks/>
          </p:cNvSpPr>
          <p:nvPr/>
        </p:nvSpPr>
        <p:spPr>
          <a:xfrm>
            <a:off x="10437335" y="2353835"/>
            <a:ext cx="203778" cy="243909"/>
          </a:xfrm>
          <a:custGeom>
            <a:avLst/>
            <a:gdLst>
              <a:gd name="connsiteX0" fmla="*/ 101889 w 203778"/>
              <a:gd name="connsiteY0" fmla="*/ 243910 h 243909"/>
              <a:gd name="connsiteX1" fmla="*/ 203778 w 203778"/>
              <a:gd name="connsiteY1" fmla="*/ 121870 h 243909"/>
              <a:gd name="connsiteX2" fmla="*/ 101889 w 203778"/>
              <a:gd name="connsiteY2" fmla="*/ 0 h 243909"/>
              <a:gd name="connsiteX3" fmla="*/ 0 w 203778"/>
              <a:gd name="connsiteY3" fmla="*/ 122040 h 243909"/>
              <a:gd name="connsiteX4" fmla="*/ 101889 w 203778"/>
              <a:gd name="connsiteY4" fmla="*/ 243910 h 24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78" h="243909">
                <a:moveTo>
                  <a:pt x="101889" y="243910"/>
                </a:moveTo>
                <a:cubicBezTo>
                  <a:pt x="116812" y="190516"/>
                  <a:pt x="153907" y="146085"/>
                  <a:pt x="203778" y="121870"/>
                </a:cubicBezTo>
                <a:cubicBezTo>
                  <a:pt x="153870" y="97788"/>
                  <a:pt x="116747" y="53385"/>
                  <a:pt x="101889" y="0"/>
                </a:cubicBezTo>
                <a:cubicBezTo>
                  <a:pt x="86966" y="53391"/>
                  <a:pt x="49872" y="97825"/>
                  <a:pt x="0" y="122040"/>
                </a:cubicBezTo>
                <a:cubicBezTo>
                  <a:pt x="49832" y="146218"/>
                  <a:pt x="86924" y="190581"/>
                  <a:pt x="101889" y="24391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3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893212" y="1525566"/>
            <a:ext cx="13895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Q</a:t>
            </a:r>
            <a:endParaRPr lang="ko-KR" altLang="en-US" sz="11000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03365" y="3218425"/>
            <a:ext cx="13895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A</a:t>
            </a:r>
            <a:endParaRPr lang="ko-KR" altLang="en-US" sz="11000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89152" y="2479761"/>
            <a:ext cx="1389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&amp;</a:t>
            </a:r>
            <a:endParaRPr lang="ko-KR" altLang="en-US" sz="9000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자유형: 도형 2">
            <a:extLst>
              <a:ext uri="{FF2B5EF4-FFF2-40B4-BE49-F238E27FC236}">
                <a16:creationId xmlns:a16="http://schemas.microsoft.com/office/drawing/2014/main" id="{5200D9E7-A0A1-85B6-6DCC-A4CFC4E98864}"/>
              </a:ext>
            </a:extLst>
          </p:cNvPr>
          <p:cNvSpPr>
            <a:spLocks/>
          </p:cNvSpPr>
          <p:nvPr/>
        </p:nvSpPr>
        <p:spPr>
          <a:xfrm>
            <a:off x="1084562" y="1432916"/>
            <a:ext cx="482483" cy="577504"/>
          </a:xfrm>
          <a:custGeom>
            <a:avLst/>
            <a:gdLst>
              <a:gd name="connsiteX0" fmla="*/ 241242 w 482483"/>
              <a:gd name="connsiteY0" fmla="*/ 577505 h 577504"/>
              <a:gd name="connsiteX1" fmla="*/ 482484 w 482483"/>
              <a:gd name="connsiteY1" fmla="*/ 288752 h 577504"/>
              <a:gd name="connsiteX2" fmla="*/ 241242 w 482483"/>
              <a:gd name="connsiteY2" fmla="*/ 0 h 577504"/>
              <a:gd name="connsiteX3" fmla="*/ 0 w 482483"/>
              <a:gd name="connsiteY3" fmla="*/ 288752 h 577504"/>
              <a:gd name="connsiteX4" fmla="*/ 241242 w 482483"/>
              <a:gd name="connsiteY4" fmla="*/ 577505 h 57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83" h="577504">
                <a:moveTo>
                  <a:pt x="241242" y="577505"/>
                </a:moveTo>
                <a:cubicBezTo>
                  <a:pt x="276583" y="451142"/>
                  <a:pt x="364423" y="346003"/>
                  <a:pt x="482484" y="288752"/>
                </a:cubicBezTo>
                <a:cubicBezTo>
                  <a:pt x="364273" y="231689"/>
                  <a:pt x="276370" y="126476"/>
                  <a:pt x="241242" y="0"/>
                </a:cubicBezTo>
                <a:cubicBezTo>
                  <a:pt x="205893" y="126360"/>
                  <a:pt x="118058" y="231493"/>
                  <a:pt x="0" y="288752"/>
                </a:cubicBezTo>
                <a:cubicBezTo>
                  <a:pt x="118061" y="346003"/>
                  <a:pt x="205901" y="451142"/>
                  <a:pt x="241242" y="57750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3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080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C4B3DD-B20B-0710-AA1B-D6B926574E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6CE800-36BC-6655-8EAC-B9179811AC25}"/>
              </a:ext>
            </a:extLst>
          </p:cNvPr>
          <p:cNvSpPr txBox="1"/>
          <p:nvPr/>
        </p:nvSpPr>
        <p:spPr>
          <a:xfrm>
            <a:off x="4048003" y="3013501"/>
            <a:ext cx="40959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600" b="1" spc="600" dirty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44954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5C48FA8-33B3-ADD0-CC07-5A171F1C860D}"/>
              </a:ext>
            </a:extLst>
          </p:cNvPr>
          <p:cNvSpPr txBox="1"/>
          <p:nvPr/>
        </p:nvSpPr>
        <p:spPr>
          <a:xfrm>
            <a:off x="5461852" y="472185"/>
            <a:ext cx="1268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땅스부대찌개 Medium"/>
                <a:ea typeface="굴림" panose="020B0600000101010101" pitchFamily="50" charset="-127"/>
              </a:rPr>
              <a:t>목차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D18301F-AF29-96A3-EEE4-C13E7A17EC84}"/>
              </a:ext>
            </a:extLst>
          </p:cNvPr>
          <p:cNvCxnSpPr/>
          <p:nvPr/>
        </p:nvCxnSpPr>
        <p:spPr>
          <a:xfrm>
            <a:off x="1215629" y="1320686"/>
            <a:ext cx="9586842" cy="359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045071" y="1846386"/>
            <a:ext cx="2313454" cy="4106006"/>
            <a:chOff x="5104784" y="2570119"/>
            <a:chExt cx="2313454" cy="327694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064680-CE5B-9B24-F6EE-BB00E151106F}"/>
                </a:ext>
              </a:extLst>
            </p:cNvPr>
            <p:cNvSpPr txBox="1"/>
            <p:nvPr/>
          </p:nvSpPr>
          <p:spPr>
            <a:xfrm>
              <a:off x="5104784" y="2570119"/>
              <a:ext cx="2313454" cy="4667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pc="600" dirty="0" smtClean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맑은 고딕 Semilight" panose="020B0502040204020203" pitchFamily="50" charset="-127"/>
                </a:rPr>
                <a:t>이전 목표</a:t>
              </a:r>
              <a:endParaRPr lang="en-US" altLang="ko-KR" sz="3200" b="1" spc="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9CB410F-8380-1586-2723-A39EF1DBF778}"/>
                </a:ext>
              </a:extLst>
            </p:cNvPr>
            <p:cNvSpPr txBox="1"/>
            <p:nvPr/>
          </p:nvSpPr>
          <p:spPr>
            <a:xfrm>
              <a:off x="5104784" y="3467510"/>
              <a:ext cx="21018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pc="600" dirty="0" smtClean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맑은 고딕 Semilight" panose="020B0502040204020203" pitchFamily="50" charset="-127"/>
                </a:rPr>
                <a:t>진행상황</a:t>
              </a:r>
              <a:endParaRPr lang="ko-KR" altLang="en-US" sz="3200" b="1" spc="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32FC0D-38C3-0909-9C2B-614354912900}"/>
                </a:ext>
              </a:extLst>
            </p:cNvPr>
            <p:cNvSpPr txBox="1"/>
            <p:nvPr/>
          </p:nvSpPr>
          <p:spPr>
            <a:xfrm>
              <a:off x="5104784" y="4364901"/>
              <a:ext cx="2313454" cy="4667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pc="600" dirty="0" smtClean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맑은 고딕 Semilight" panose="020B0502040204020203" pitchFamily="50" charset="-127"/>
                </a:rPr>
                <a:t>향후 계획</a:t>
              </a:r>
              <a:endParaRPr lang="ko-KR" altLang="en-US" sz="3200" b="1" spc="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732FC0D-38C3-0909-9C2B-614354912900}"/>
                </a:ext>
              </a:extLst>
            </p:cNvPr>
            <p:cNvSpPr txBox="1"/>
            <p:nvPr/>
          </p:nvSpPr>
          <p:spPr>
            <a:xfrm>
              <a:off x="5544808" y="5262292"/>
              <a:ext cx="12218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spc="600" dirty="0" smtClean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맑은 고딕 Semilight" panose="020B0502040204020203" pitchFamily="50" charset="-127"/>
                </a:rPr>
                <a:t>QnA</a:t>
              </a:r>
              <a:endParaRPr lang="ko-KR" altLang="en-US" sz="3200" b="1" spc="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51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B8EAF6-DC92-A288-B63F-AF6CAC59B93E}"/>
              </a:ext>
            </a:extLst>
          </p:cNvPr>
          <p:cNvSpPr/>
          <p:nvPr/>
        </p:nvSpPr>
        <p:spPr>
          <a:xfrm>
            <a:off x="8297794" y="4486317"/>
            <a:ext cx="2913594" cy="19574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72DCE9B-3FF3-DD50-D8DD-1D0A698C568D}"/>
              </a:ext>
            </a:extLst>
          </p:cNvPr>
          <p:cNvSpPr/>
          <p:nvPr/>
        </p:nvSpPr>
        <p:spPr>
          <a:xfrm>
            <a:off x="8296978" y="4490441"/>
            <a:ext cx="2914410" cy="604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B8EAF6-DC92-A288-B63F-AF6CAC59B93E}"/>
              </a:ext>
            </a:extLst>
          </p:cNvPr>
          <p:cNvSpPr/>
          <p:nvPr/>
        </p:nvSpPr>
        <p:spPr>
          <a:xfrm>
            <a:off x="909153" y="4469513"/>
            <a:ext cx="2913594" cy="19574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07238E-5D99-24B7-8A5D-665290CC7023}"/>
              </a:ext>
            </a:extLst>
          </p:cNvPr>
          <p:cNvSpPr/>
          <p:nvPr/>
        </p:nvSpPr>
        <p:spPr>
          <a:xfrm>
            <a:off x="907521" y="4486317"/>
            <a:ext cx="2915226" cy="604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B8EAF6-DC92-A288-B63F-AF6CAC59B93E}"/>
              </a:ext>
            </a:extLst>
          </p:cNvPr>
          <p:cNvSpPr/>
          <p:nvPr/>
        </p:nvSpPr>
        <p:spPr>
          <a:xfrm>
            <a:off x="4585441" y="4475089"/>
            <a:ext cx="2948027" cy="1974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BAB144-6D18-9D0A-6789-A8D53F28248A}"/>
              </a:ext>
            </a:extLst>
          </p:cNvPr>
          <p:cNvSpPr/>
          <p:nvPr/>
        </p:nvSpPr>
        <p:spPr>
          <a:xfrm>
            <a:off x="4585440" y="4486317"/>
            <a:ext cx="2948844" cy="6328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86355" y="207408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이전목표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623190-D357-F3D0-53A4-80EEEEF0264C}"/>
              </a:ext>
            </a:extLst>
          </p:cNvPr>
          <p:cNvSpPr/>
          <p:nvPr/>
        </p:nvSpPr>
        <p:spPr>
          <a:xfrm>
            <a:off x="635431" y="1732731"/>
            <a:ext cx="3525520" cy="2294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81891-1FF5-1573-7218-4CD2D3D5ADBA}"/>
              </a:ext>
            </a:extLst>
          </p:cNvPr>
          <p:cNvSpPr txBox="1"/>
          <p:nvPr/>
        </p:nvSpPr>
        <p:spPr>
          <a:xfrm>
            <a:off x="909153" y="4613350"/>
            <a:ext cx="291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# </a:t>
            </a: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맛집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F6D4D2-681B-A056-C9DB-51602A62213B}"/>
              </a:ext>
            </a:extLst>
          </p:cNvPr>
          <p:cNvSpPr/>
          <p:nvPr/>
        </p:nvSpPr>
        <p:spPr>
          <a:xfrm>
            <a:off x="4313351" y="1732731"/>
            <a:ext cx="3525520" cy="22942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FB2925-B075-74D2-A562-7188DC632A98}"/>
              </a:ext>
            </a:extLst>
          </p:cNvPr>
          <p:cNvSpPr txBox="1"/>
          <p:nvPr/>
        </p:nvSpPr>
        <p:spPr>
          <a:xfrm>
            <a:off x="4619060" y="4613350"/>
            <a:ext cx="291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# </a:t>
            </a: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카페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B5706E-3438-29F8-0B46-A19481B09FAF}"/>
              </a:ext>
            </a:extLst>
          </p:cNvPr>
          <p:cNvSpPr/>
          <p:nvPr/>
        </p:nvSpPr>
        <p:spPr>
          <a:xfrm>
            <a:off x="7991831" y="1732731"/>
            <a:ext cx="3525520" cy="2294208"/>
          </a:xfrm>
          <a:prstGeom prst="rect">
            <a:avLst/>
          </a:prstGeom>
          <a:solidFill>
            <a:srgbClr val="DE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3875F9-A7FA-DE03-65C0-0F2760939315}"/>
              </a:ext>
            </a:extLst>
          </p:cNvPr>
          <p:cNvSpPr txBox="1"/>
          <p:nvPr/>
        </p:nvSpPr>
        <p:spPr>
          <a:xfrm>
            <a:off x="8296977" y="4613350"/>
            <a:ext cx="291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# </a:t>
            </a:r>
            <a:r>
              <a:rPr lang="ko-KR" altLang="en-US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핫플레이스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7521" y="5091321"/>
            <a:ext cx="29152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숨겨진 맛집 추천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테마별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맛집 정보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평점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오픈시간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랭킹 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9058" y="5102473"/>
            <a:ext cx="29144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 sz="1400" dirty="0"/>
              <a:t>분위기 좋은 카페 추천</a:t>
            </a:r>
            <a:endParaRPr lang="en-US" altLang="ko-KR" sz="1400" dirty="0"/>
          </a:p>
          <a:p>
            <a:r>
              <a:rPr lang="ko-KR" altLang="en-US" sz="1400" dirty="0"/>
              <a:t>디저트 종류</a:t>
            </a:r>
            <a:endParaRPr lang="en-US" altLang="ko-KR" sz="1400" dirty="0"/>
          </a:p>
          <a:p>
            <a:r>
              <a:rPr lang="ko-KR" altLang="en-US" sz="1400" dirty="0"/>
              <a:t>카페 정보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 err="1"/>
              <a:t>오픈시간</a:t>
            </a:r>
            <a:r>
              <a:rPr lang="en-US" altLang="ko-KR" sz="1400" dirty="0"/>
              <a:t>, 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ko-KR" altLang="en-US" sz="1400" dirty="0"/>
              <a:t>추천메뉴 등</a:t>
            </a:r>
            <a:endParaRPr lang="en-US" altLang="ko-KR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8330594" y="5091321"/>
            <a:ext cx="29554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 sz="1400" dirty="0"/>
              <a:t>숨겨진 데이트 명소 추천</a:t>
            </a:r>
            <a:endParaRPr lang="en-US" altLang="ko-KR" sz="1400" dirty="0"/>
          </a:p>
          <a:p>
            <a:r>
              <a:rPr lang="ko-KR" altLang="en-US" sz="1400" dirty="0"/>
              <a:t>시기별 및 구역별</a:t>
            </a:r>
            <a:endParaRPr lang="en-US" altLang="ko-KR" sz="1400" dirty="0"/>
          </a:p>
          <a:p>
            <a:r>
              <a:rPr lang="ko-KR" altLang="en-US" sz="1400" dirty="0"/>
              <a:t>가까운 역이나 교통편 소개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911" y="1998272"/>
            <a:ext cx="3524400" cy="17631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91" y="2004283"/>
            <a:ext cx="3524400" cy="175110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91" y="2025604"/>
            <a:ext cx="3524400" cy="17084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1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55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B8EAF6-DC92-A288-B63F-AF6CAC59B93E}"/>
              </a:ext>
            </a:extLst>
          </p:cNvPr>
          <p:cNvSpPr/>
          <p:nvPr/>
        </p:nvSpPr>
        <p:spPr>
          <a:xfrm>
            <a:off x="8602125" y="3977138"/>
            <a:ext cx="2913594" cy="26522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72DCE9B-3FF3-DD50-D8DD-1D0A698C568D}"/>
              </a:ext>
            </a:extLst>
          </p:cNvPr>
          <p:cNvSpPr/>
          <p:nvPr/>
        </p:nvSpPr>
        <p:spPr>
          <a:xfrm>
            <a:off x="8601309" y="3973067"/>
            <a:ext cx="2914410" cy="604280"/>
          </a:xfrm>
          <a:prstGeom prst="rect">
            <a:avLst/>
          </a:prstGeom>
          <a:solidFill>
            <a:srgbClr val="DBE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B8EAF6-DC92-A288-B63F-AF6CAC59B93E}"/>
              </a:ext>
            </a:extLst>
          </p:cNvPr>
          <p:cNvSpPr/>
          <p:nvPr/>
        </p:nvSpPr>
        <p:spPr>
          <a:xfrm>
            <a:off x="558690" y="3977138"/>
            <a:ext cx="2913594" cy="26724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07238E-5D99-24B7-8A5D-665290CC7023}"/>
              </a:ext>
            </a:extLst>
          </p:cNvPr>
          <p:cNvSpPr/>
          <p:nvPr/>
        </p:nvSpPr>
        <p:spPr>
          <a:xfrm>
            <a:off x="557058" y="3973067"/>
            <a:ext cx="2915226" cy="604280"/>
          </a:xfrm>
          <a:prstGeom prst="rect">
            <a:avLst/>
          </a:prstGeom>
          <a:solidFill>
            <a:srgbClr val="FFE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B8EAF6-DC92-A288-B63F-AF6CAC59B93E}"/>
              </a:ext>
            </a:extLst>
          </p:cNvPr>
          <p:cNvSpPr/>
          <p:nvPr/>
        </p:nvSpPr>
        <p:spPr>
          <a:xfrm>
            <a:off x="4585441" y="3977138"/>
            <a:ext cx="2948027" cy="26657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BAB144-6D18-9D0A-6789-A8D53F28248A}"/>
              </a:ext>
            </a:extLst>
          </p:cNvPr>
          <p:cNvSpPr/>
          <p:nvPr/>
        </p:nvSpPr>
        <p:spPr>
          <a:xfrm>
            <a:off x="4585440" y="3958774"/>
            <a:ext cx="2948844" cy="632867"/>
          </a:xfrm>
          <a:prstGeom prst="rect">
            <a:avLst/>
          </a:prstGeom>
          <a:solidFill>
            <a:srgbClr val="D9A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86355" y="207408"/>
            <a:ext cx="3542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진행상황 </a:t>
            </a:r>
            <a:r>
              <a:rPr lang="en-US" altLang="ko-KR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spc="300" dirty="0" smtClean="0">
                <a:solidFill>
                  <a:srgbClr val="FF0000"/>
                </a:solidFill>
                <a:latin typeface="+mj-ea"/>
                <a:ea typeface="+mj-ea"/>
              </a:rPr>
              <a:t>변경 목표</a:t>
            </a:r>
            <a:endParaRPr lang="ko-KR" altLang="en-US" sz="2400" b="1" spc="3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81891-1FF5-1573-7218-4CD2D3D5ADBA}"/>
              </a:ext>
            </a:extLst>
          </p:cNvPr>
          <p:cNvSpPr txBox="1"/>
          <p:nvPr/>
        </p:nvSpPr>
        <p:spPr>
          <a:xfrm>
            <a:off x="556242" y="4044375"/>
            <a:ext cx="291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rgbClr val="FFA600"/>
                </a:solidFill>
                <a:latin typeface="+mj-ea"/>
                <a:ea typeface="+mj-ea"/>
              </a:rPr>
              <a:t>#</a:t>
            </a:r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맛집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FB2925-B075-74D2-A562-7188DC632A98}"/>
              </a:ext>
            </a:extLst>
          </p:cNvPr>
          <p:cNvSpPr txBox="1"/>
          <p:nvPr/>
        </p:nvSpPr>
        <p:spPr>
          <a:xfrm>
            <a:off x="4602250" y="4044375"/>
            <a:ext cx="291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rgbClr val="802D99"/>
                </a:solidFill>
                <a:latin typeface="+mj-ea"/>
                <a:ea typeface="+mj-ea"/>
              </a:rPr>
              <a:t>#</a:t>
            </a:r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카페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3875F9-A7FA-DE03-65C0-0F2760939315}"/>
              </a:ext>
            </a:extLst>
          </p:cNvPr>
          <p:cNvSpPr txBox="1"/>
          <p:nvPr/>
        </p:nvSpPr>
        <p:spPr>
          <a:xfrm>
            <a:off x="8601308" y="4044375"/>
            <a:ext cx="2914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rgbClr val="87CEEB"/>
                </a:solidFill>
                <a:latin typeface="+mj-ea"/>
                <a:ea typeface="+mj-ea"/>
              </a:rPr>
              <a:t>#</a:t>
            </a:r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핫플레이스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7058" y="4563778"/>
            <a:ext cx="29152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숨겨진 맛집 추천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</a:rPr>
              <a:t>테마별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맛집 정보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평점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오픈시간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랭킹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등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FF0000"/>
                </a:solidFill>
              </a:rPr>
              <a:t>변경사항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구역별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맛집 위치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19058" y="4574930"/>
            <a:ext cx="29144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 sz="1400" dirty="0"/>
              <a:t>분위기 좋은 카페 추천</a:t>
            </a:r>
            <a:endParaRPr lang="en-US" altLang="ko-KR" sz="1400" dirty="0"/>
          </a:p>
          <a:p>
            <a:r>
              <a:rPr lang="ko-KR" altLang="en-US" sz="1400" dirty="0"/>
              <a:t>디저트 종류</a:t>
            </a:r>
            <a:endParaRPr lang="en-US" altLang="ko-KR" sz="1400" dirty="0"/>
          </a:p>
          <a:p>
            <a:r>
              <a:rPr lang="ko-KR" altLang="en-US" sz="1400" dirty="0"/>
              <a:t>카페 정보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 err="1"/>
              <a:t>오픈시간</a:t>
            </a:r>
            <a:r>
              <a:rPr lang="en-US" altLang="ko-KR" sz="1400" dirty="0"/>
              <a:t>, 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추천메뉴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등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pPr marL="0" indent="0">
              <a:buNone/>
            </a:pPr>
            <a:r>
              <a:rPr lang="ko-KR" altLang="en-US" sz="1400" dirty="0" smtClean="0">
                <a:solidFill>
                  <a:srgbClr val="FF0000"/>
                </a:solidFill>
              </a:rPr>
              <a:t>변경사항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구역별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카페 위치</a:t>
            </a:r>
            <a:endParaRPr lang="en-US" altLang="ko-KR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8634925" y="4563778"/>
            <a:ext cx="29554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 sz="1400" dirty="0"/>
              <a:t>숨겨진 데이트 명소 추천</a:t>
            </a:r>
            <a:endParaRPr lang="en-US" altLang="ko-KR" sz="1400" dirty="0"/>
          </a:p>
          <a:p>
            <a:r>
              <a:rPr lang="ko-KR" altLang="en-US" sz="1400" dirty="0" smtClean="0"/>
              <a:t>구역별</a:t>
            </a:r>
            <a:endParaRPr lang="en-US" altLang="ko-KR" sz="1400" dirty="0"/>
          </a:p>
          <a:p>
            <a:r>
              <a:rPr lang="ko-KR" altLang="en-US" sz="1400" dirty="0"/>
              <a:t>가까운 역이나 교통편 </a:t>
            </a:r>
            <a:r>
              <a:rPr lang="ko-KR" altLang="en-US" sz="1400" dirty="0" smtClean="0"/>
              <a:t>소개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smtClean="0">
                <a:solidFill>
                  <a:srgbClr val="FF0000"/>
                </a:solidFill>
              </a:rPr>
              <a:t>변경사항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시기별  </a:t>
            </a:r>
            <a:r>
              <a:rPr lang="en-US" altLang="ko-KR" sz="1400" dirty="0" smtClean="0"/>
              <a:t>-&gt; </a:t>
            </a:r>
            <a:r>
              <a:rPr lang="ko-KR" altLang="en-US" sz="1400" dirty="0" err="1" smtClean="0"/>
              <a:t>테마별</a:t>
            </a:r>
            <a:r>
              <a:rPr lang="ko-KR" altLang="en-US" sz="1400" dirty="0" smtClean="0"/>
              <a:t> 배치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F6D4D2-681B-A056-C9DB-51602A62213B}"/>
              </a:ext>
            </a:extLst>
          </p:cNvPr>
          <p:cNvSpPr/>
          <p:nvPr/>
        </p:nvSpPr>
        <p:spPr>
          <a:xfrm>
            <a:off x="4313351" y="1205188"/>
            <a:ext cx="3525520" cy="2294208"/>
          </a:xfrm>
          <a:prstGeom prst="rect">
            <a:avLst/>
          </a:prstGeom>
          <a:solidFill>
            <a:srgbClr val="D9A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911" y="1470729"/>
            <a:ext cx="3524400" cy="176312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B5706E-3438-29F8-0B46-A19481B09FAF}"/>
              </a:ext>
            </a:extLst>
          </p:cNvPr>
          <p:cNvSpPr/>
          <p:nvPr/>
        </p:nvSpPr>
        <p:spPr>
          <a:xfrm>
            <a:off x="8296162" y="1205188"/>
            <a:ext cx="3525520" cy="2294208"/>
          </a:xfrm>
          <a:prstGeom prst="rect">
            <a:avLst/>
          </a:prstGeom>
          <a:solidFill>
            <a:srgbClr val="DBE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22" y="1476740"/>
            <a:ext cx="3524400" cy="17511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9623190-D357-F3D0-53A4-80EEEEF0264C}"/>
              </a:ext>
            </a:extLst>
          </p:cNvPr>
          <p:cNvSpPr/>
          <p:nvPr/>
        </p:nvSpPr>
        <p:spPr>
          <a:xfrm>
            <a:off x="284968" y="1205188"/>
            <a:ext cx="3525520" cy="2294208"/>
          </a:xfrm>
          <a:prstGeom prst="rect">
            <a:avLst/>
          </a:prstGeom>
          <a:solidFill>
            <a:srgbClr val="FFE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28" y="1498061"/>
            <a:ext cx="3524400" cy="17084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2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58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69073" y="198958"/>
            <a:ext cx="2964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진행상황 </a:t>
            </a:r>
            <a:r>
              <a:rPr lang="en-US" altLang="ko-KR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홈페이지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23949" y="2071740"/>
            <a:ext cx="3960000" cy="2880000"/>
            <a:chOff x="729862" y="1183718"/>
            <a:chExt cx="3960000" cy="2880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8A12BDD-6430-4160-27CB-DF0422E0DDCC}"/>
                </a:ext>
              </a:extLst>
            </p:cNvPr>
            <p:cNvSpPr/>
            <p:nvPr/>
          </p:nvSpPr>
          <p:spPr>
            <a:xfrm>
              <a:off x="729862" y="1183718"/>
              <a:ext cx="3960000" cy="28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772573" y="1274783"/>
              <a:ext cx="3861112" cy="2608019"/>
              <a:chOff x="772573" y="1274783"/>
              <a:chExt cx="3861112" cy="260801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5B8E0D-7D64-5A7B-0F66-027EC4367BD5}"/>
                  </a:ext>
                </a:extLst>
              </p:cNvPr>
              <p:cNvSpPr txBox="1"/>
              <p:nvPr/>
            </p:nvSpPr>
            <p:spPr>
              <a:xfrm>
                <a:off x="2298687" y="1274783"/>
                <a:ext cx="8088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bg1"/>
                    </a:solidFill>
                  </a:rPr>
                  <a:t>메인</a:t>
                </a: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9679081-32C7-B194-59F2-8C9FFBB59C39}"/>
                  </a:ext>
                </a:extLst>
              </p:cNvPr>
              <p:cNvGrpSpPr/>
              <p:nvPr/>
            </p:nvGrpSpPr>
            <p:grpSpPr>
              <a:xfrm>
                <a:off x="772573" y="1700053"/>
                <a:ext cx="3861112" cy="2182749"/>
                <a:chOff x="1411445" y="1496758"/>
                <a:chExt cx="3861112" cy="2182749"/>
              </a:xfrm>
            </p:grpSpPr>
            <p:sp>
              <p:nvSpPr>
                <p:cNvPr id="15" name="TextBox 14"/>
                <p:cNvSpPr txBox="1"/>
                <p:nvPr/>
              </p:nvSpPr>
              <p:spPr>
                <a:xfrm>
                  <a:off x="1411445" y="1690255"/>
                  <a:ext cx="3861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2458710" y="1496758"/>
                  <a:ext cx="178004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4456301" y="1784190"/>
                  <a:ext cx="613310" cy="300295"/>
                </a:xfrm>
                <a:prstGeom prst="roundRect">
                  <a:avLst>
                    <a:gd name="adj" fmla="val 979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900" dirty="0">
                      <a:solidFill>
                        <a:schemeClr val="tx1"/>
                      </a:solidFill>
                    </a:rPr>
                    <a:t>Log-in</a:t>
                  </a:r>
                </a:p>
              </p:txBody>
            </p:sp>
            <p:sp>
              <p:nvSpPr>
                <p:cNvPr id="53" name="모서리가 둥근 직사각형 52"/>
                <p:cNvSpPr/>
                <p:nvPr/>
              </p:nvSpPr>
              <p:spPr>
                <a:xfrm>
                  <a:off x="4364740" y="2154666"/>
                  <a:ext cx="796433" cy="1093005"/>
                </a:xfrm>
                <a:prstGeom prst="roundRect">
                  <a:avLst>
                    <a:gd name="adj" fmla="val 970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" dirty="0">
                      <a:solidFill>
                        <a:schemeClr val="tx1"/>
                      </a:solidFill>
                    </a:rPr>
                    <a:t>planner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모서리가 둥근 직사각형 53"/>
                <p:cNvSpPr/>
                <p:nvPr/>
              </p:nvSpPr>
              <p:spPr>
                <a:xfrm>
                  <a:off x="1758188" y="1784190"/>
                  <a:ext cx="201509" cy="160802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icon</a:t>
                  </a:r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모서리가 둥근 직사각형 54"/>
                <p:cNvSpPr/>
                <p:nvPr/>
              </p:nvSpPr>
              <p:spPr>
                <a:xfrm>
                  <a:off x="2016031" y="1613110"/>
                  <a:ext cx="2283458" cy="13939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Title</a:t>
                  </a:r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모서리가 둥근 직사각형 55"/>
                <p:cNvSpPr/>
                <p:nvPr/>
              </p:nvSpPr>
              <p:spPr>
                <a:xfrm>
                  <a:off x="2016031" y="1784190"/>
                  <a:ext cx="2283458" cy="1608022"/>
                </a:xfrm>
                <a:prstGeom prst="roundRect">
                  <a:avLst>
                    <a:gd name="adj" fmla="val 236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05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home</a:t>
                  </a:r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모서리가 둥근 직사각형 56"/>
                <p:cNvSpPr/>
                <p:nvPr/>
              </p:nvSpPr>
              <p:spPr>
                <a:xfrm>
                  <a:off x="2016031" y="3432621"/>
                  <a:ext cx="2283458" cy="246886"/>
                </a:xfrm>
                <a:prstGeom prst="roundRect">
                  <a:avLst>
                    <a:gd name="adj" fmla="val 1831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address</a:t>
                  </a:r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2357362" y="2085558"/>
                  <a:ext cx="1614928" cy="29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 altLang="ko-KR" sz="105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628" y="1089969"/>
            <a:ext cx="7200000" cy="4755094"/>
          </a:xfrm>
          <a:prstGeom prst="rect">
            <a:avLst/>
          </a:prstGeom>
          <a:ln w="12700">
            <a:solidFill>
              <a:srgbClr val="F44674"/>
            </a:solidFill>
          </a:ln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2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184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69073" y="198958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진행상황 </a:t>
            </a:r>
            <a:r>
              <a:rPr lang="en-US" altLang="ko-KR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맛집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23950" y="2119914"/>
            <a:ext cx="3960000" cy="2880000"/>
            <a:chOff x="1340619" y="1996822"/>
            <a:chExt cx="3960000" cy="288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ED1ED28-17A1-8EDB-4DC3-A8FD7C93C915}"/>
                </a:ext>
              </a:extLst>
            </p:cNvPr>
            <p:cNvSpPr/>
            <p:nvPr/>
          </p:nvSpPr>
          <p:spPr>
            <a:xfrm>
              <a:off x="1340619" y="1996822"/>
              <a:ext cx="3960000" cy="2880000"/>
            </a:xfrm>
            <a:prstGeom prst="rect">
              <a:avLst/>
            </a:prstGeom>
            <a:solidFill>
              <a:srgbClr val="FFE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497899" y="2298056"/>
              <a:ext cx="3645440" cy="2224781"/>
              <a:chOff x="1497899" y="2104842"/>
              <a:chExt cx="3645440" cy="222478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DAA5E3-E7C0-211E-FA8D-F6157BEA34EB}"/>
                  </a:ext>
                </a:extLst>
              </p:cNvPr>
              <p:cNvSpPr txBox="1"/>
              <p:nvPr/>
            </p:nvSpPr>
            <p:spPr>
              <a:xfrm>
                <a:off x="2784886" y="2104842"/>
                <a:ext cx="10714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rgbClr val="FFA600"/>
                    </a:solidFill>
                  </a:rPr>
                  <a:t>#</a:t>
                </a:r>
                <a:r>
                  <a:rPr lang="ko-KR" altLang="en-US" sz="2400" b="1" dirty="0" smtClean="0">
                    <a:solidFill>
                      <a:srgbClr val="404040"/>
                    </a:solidFill>
                  </a:rPr>
                  <a:t>맛집</a:t>
                </a:r>
                <a:endParaRPr lang="ko-KR" altLang="en-US" sz="2400" b="1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8FD9B7A-15DE-0972-5245-C61B2AEF9562}"/>
                  </a:ext>
                </a:extLst>
              </p:cNvPr>
              <p:cNvGrpSpPr/>
              <p:nvPr/>
            </p:nvGrpSpPr>
            <p:grpSpPr>
              <a:xfrm>
                <a:off x="1497899" y="2625898"/>
                <a:ext cx="3645440" cy="1703725"/>
                <a:chOff x="7193029" y="1703297"/>
                <a:chExt cx="3645440" cy="1703725"/>
              </a:xfrm>
            </p:grpSpPr>
            <p:sp>
              <p:nvSpPr>
                <p:cNvPr id="61" name="모서리가 둥근 직사각형 60"/>
                <p:cNvSpPr/>
                <p:nvPr/>
              </p:nvSpPr>
              <p:spPr>
                <a:xfrm>
                  <a:off x="7875425" y="1703297"/>
                  <a:ext cx="2280650" cy="1384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Title</a:t>
                  </a:r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모서리가 둥근 직사각형 61"/>
                <p:cNvSpPr/>
                <p:nvPr/>
              </p:nvSpPr>
              <p:spPr>
                <a:xfrm>
                  <a:off x="7561753" y="1873258"/>
                  <a:ext cx="2907994" cy="1510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</a:rPr>
                    <a:t>Category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모서리가 둥근 직사각형 62"/>
                <p:cNvSpPr/>
                <p:nvPr/>
              </p:nvSpPr>
              <p:spPr>
                <a:xfrm>
                  <a:off x="7193029" y="2063965"/>
                  <a:ext cx="3645440" cy="2514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모서리가 둥근 직사각형 63"/>
                <p:cNvSpPr/>
                <p:nvPr/>
              </p:nvSpPr>
              <p:spPr>
                <a:xfrm>
                  <a:off x="7193030" y="2360528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r>
                    <a:rPr lang="en-US" altLang="ko-KR" sz="900" dirty="0">
                      <a:solidFill>
                        <a:schemeClr val="tx1"/>
                      </a:solidFill>
                    </a:rPr>
                    <a:t>content</a:t>
                  </a:r>
                </a:p>
              </p:txBody>
            </p:sp>
            <p:sp>
              <p:nvSpPr>
                <p:cNvPr id="65" name="모서리가 둥근 직사각형 64"/>
                <p:cNvSpPr/>
                <p:nvPr/>
              </p:nvSpPr>
              <p:spPr>
                <a:xfrm>
                  <a:off x="9440930" y="2360528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모서리가 둥근 직사각형 65"/>
                <p:cNvSpPr/>
                <p:nvPr/>
              </p:nvSpPr>
              <p:spPr>
                <a:xfrm>
                  <a:off x="7942330" y="2360528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모서리가 둥근 직사각형 66"/>
                <p:cNvSpPr/>
                <p:nvPr/>
              </p:nvSpPr>
              <p:spPr>
                <a:xfrm>
                  <a:off x="8691630" y="2360528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모서리가 둥근 직사각형 68"/>
                <p:cNvSpPr/>
                <p:nvPr/>
              </p:nvSpPr>
              <p:spPr>
                <a:xfrm>
                  <a:off x="7193030" y="2713040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모서리가 둥근 직사각형 69"/>
                <p:cNvSpPr/>
                <p:nvPr/>
              </p:nvSpPr>
              <p:spPr>
                <a:xfrm>
                  <a:off x="9440930" y="271303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모서리가 둥근 직사각형 70"/>
                <p:cNvSpPr/>
                <p:nvPr/>
              </p:nvSpPr>
              <p:spPr>
                <a:xfrm>
                  <a:off x="7942330" y="271303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모서리가 둥근 직사각형 71"/>
                <p:cNvSpPr/>
                <p:nvPr/>
              </p:nvSpPr>
              <p:spPr>
                <a:xfrm>
                  <a:off x="8691630" y="271303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모서리가 둥근 직사각형 73"/>
                <p:cNvSpPr/>
                <p:nvPr/>
              </p:nvSpPr>
              <p:spPr>
                <a:xfrm>
                  <a:off x="7193030" y="3065550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모서리가 둥근 직사각형 74"/>
                <p:cNvSpPr/>
                <p:nvPr/>
              </p:nvSpPr>
              <p:spPr>
                <a:xfrm>
                  <a:off x="9440930" y="306554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모서리가 둥근 직사각형 75"/>
                <p:cNvSpPr/>
                <p:nvPr/>
              </p:nvSpPr>
              <p:spPr>
                <a:xfrm>
                  <a:off x="7942330" y="306554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모서리가 둥근 직사각형 76"/>
                <p:cNvSpPr/>
                <p:nvPr/>
              </p:nvSpPr>
              <p:spPr>
                <a:xfrm>
                  <a:off x="8691630" y="306554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모서리가 둥근 직사각형 81"/>
                <p:cNvSpPr/>
                <p:nvPr/>
              </p:nvSpPr>
              <p:spPr>
                <a:xfrm>
                  <a:off x="10145628" y="2394613"/>
                  <a:ext cx="648239" cy="1012409"/>
                </a:xfrm>
                <a:prstGeom prst="roundRect">
                  <a:avLst>
                    <a:gd name="adj" fmla="val 1606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r>
                    <a:rPr lang="en-US" altLang="ko-KR" sz="900" dirty="0">
                      <a:solidFill>
                        <a:schemeClr val="tx1"/>
                      </a:solidFill>
                    </a:rPr>
                    <a:t>planner</a:t>
                  </a:r>
                </a:p>
              </p:txBody>
            </p:sp>
          </p:grpSp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2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452674" y="462175"/>
            <a:ext cx="7399257" cy="5932834"/>
            <a:chOff x="4595743" y="381702"/>
            <a:chExt cx="7399257" cy="5932834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5743" y="381702"/>
              <a:ext cx="6366656" cy="3148200"/>
            </a:xfrm>
            <a:prstGeom prst="rect">
              <a:avLst/>
            </a:prstGeom>
            <a:ln>
              <a:solidFill>
                <a:srgbClr val="FFA600"/>
              </a:solidFill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4039" y="3416676"/>
              <a:ext cx="4890961" cy="2897860"/>
            </a:xfrm>
            <a:prstGeom prst="rect">
              <a:avLst/>
            </a:prstGeom>
            <a:ln>
              <a:solidFill>
                <a:srgbClr val="FFA600"/>
              </a:solidFill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10075653" y="2866827"/>
              <a:ext cx="886746" cy="531218"/>
            </a:xfrm>
            <a:prstGeom prst="rect">
              <a:avLst/>
            </a:prstGeom>
            <a:solidFill>
              <a:srgbClr val="FF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94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69073" y="198958"/>
            <a:ext cx="2451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진행상황 </a:t>
            </a:r>
            <a:r>
              <a:rPr lang="en-US" altLang="ko-KR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</a:t>
            </a:r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카페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15151" y="2123876"/>
            <a:ext cx="3960000" cy="2880000"/>
            <a:chOff x="669073" y="2220592"/>
            <a:chExt cx="3960000" cy="2880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2997BD7-5B7C-9015-A8AB-15BF1B4779C9}"/>
                </a:ext>
              </a:extLst>
            </p:cNvPr>
            <p:cNvSpPr/>
            <p:nvPr/>
          </p:nvSpPr>
          <p:spPr>
            <a:xfrm>
              <a:off x="669073" y="2220592"/>
              <a:ext cx="3960000" cy="2880000"/>
            </a:xfrm>
            <a:prstGeom prst="rect">
              <a:avLst/>
            </a:prstGeom>
            <a:solidFill>
              <a:srgbClr val="D9AF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826353" y="2423473"/>
              <a:ext cx="3645440" cy="2421984"/>
              <a:chOff x="807573" y="2320012"/>
              <a:chExt cx="3645440" cy="242198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F6E404-CC9E-8ADA-8EEB-7BE89C37B221}"/>
                  </a:ext>
                </a:extLst>
              </p:cNvPr>
              <p:cNvSpPr txBox="1"/>
              <p:nvPr/>
            </p:nvSpPr>
            <p:spPr>
              <a:xfrm>
                <a:off x="2111640" y="2320012"/>
                <a:ext cx="10373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rgbClr val="802D99"/>
                    </a:solidFill>
                  </a:rPr>
                  <a:t>#</a:t>
                </a:r>
                <a:r>
                  <a:rPr lang="ko-KR" altLang="en-US" sz="2400" b="1" dirty="0" smtClean="0">
                    <a:solidFill>
                      <a:srgbClr val="404040"/>
                    </a:solidFill>
                  </a:rPr>
                  <a:t>카페</a:t>
                </a:r>
                <a:endParaRPr lang="ko-KR" altLang="en-US" sz="2400" b="1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807573" y="2849668"/>
                <a:ext cx="3645440" cy="1892328"/>
                <a:chOff x="807573" y="2849668"/>
                <a:chExt cx="3645440" cy="1892328"/>
              </a:xfrm>
            </p:grpSpPr>
            <p:sp>
              <p:nvSpPr>
                <p:cNvPr id="89" name="모서리가 둥근 직사각형 88"/>
                <p:cNvSpPr/>
                <p:nvPr/>
              </p:nvSpPr>
              <p:spPr>
                <a:xfrm>
                  <a:off x="1489969" y="2849668"/>
                  <a:ext cx="2280650" cy="1384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Title</a:t>
                  </a:r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모서리가 둥근 직사각형 89"/>
                <p:cNvSpPr/>
                <p:nvPr/>
              </p:nvSpPr>
              <p:spPr>
                <a:xfrm>
                  <a:off x="1176297" y="3019629"/>
                  <a:ext cx="2907994" cy="1510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</a:rPr>
                    <a:t>Category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모서리가 둥근 직사각형 90"/>
                <p:cNvSpPr/>
                <p:nvPr/>
              </p:nvSpPr>
              <p:spPr>
                <a:xfrm>
                  <a:off x="807573" y="3210336"/>
                  <a:ext cx="3645440" cy="2514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모서리가 둥근 직사각형 91"/>
                <p:cNvSpPr/>
                <p:nvPr/>
              </p:nvSpPr>
              <p:spPr>
                <a:xfrm>
                  <a:off x="807574" y="350689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r>
                    <a:rPr lang="en-US" altLang="ko-KR" sz="900" dirty="0">
                      <a:solidFill>
                        <a:schemeClr val="tx1"/>
                      </a:solidFill>
                    </a:rPr>
                    <a:t>content</a:t>
                  </a:r>
                </a:p>
              </p:txBody>
            </p:sp>
            <p:sp>
              <p:nvSpPr>
                <p:cNvPr id="93" name="모서리가 둥근 직사각형 92"/>
                <p:cNvSpPr/>
                <p:nvPr/>
              </p:nvSpPr>
              <p:spPr>
                <a:xfrm>
                  <a:off x="3055474" y="350689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모서리가 둥근 직사각형 93"/>
                <p:cNvSpPr/>
                <p:nvPr/>
              </p:nvSpPr>
              <p:spPr>
                <a:xfrm>
                  <a:off x="1556874" y="350689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모서리가 둥근 직사각형 94"/>
                <p:cNvSpPr/>
                <p:nvPr/>
              </p:nvSpPr>
              <p:spPr>
                <a:xfrm>
                  <a:off x="2306174" y="350689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모서리가 둥근 직사각형 95"/>
                <p:cNvSpPr/>
                <p:nvPr/>
              </p:nvSpPr>
              <p:spPr>
                <a:xfrm>
                  <a:off x="807574" y="3859411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모서리가 둥근 직사각형 96"/>
                <p:cNvSpPr/>
                <p:nvPr/>
              </p:nvSpPr>
              <p:spPr>
                <a:xfrm>
                  <a:off x="3055474" y="3859410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모서리가 둥근 직사각형 97"/>
                <p:cNvSpPr/>
                <p:nvPr/>
              </p:nvSpPr>
              <p:spPr>
                <a:xfrm>
                  <a:off x="1556874" y="3859410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모서리가 둥근 직사각형 98"/>
                <p:cNvSpPr/>
                <p:nvPr/>
              </p:nvSpPr>
              <p:spPr>
                <a:xfrm>
                  <a:off x="2306174" y="3859410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모서리가 둥근 직사각형 99"/>
                <p:cNvSpPr/>
                <p:nvPr/>
              </p:nvSpPr>
              <p:spPr>
                <a:xfrm>
                  <a:off x="807574" y="4211921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모서리가 둥근 직사각형 100"/>
                <p:cNvSpPr/>
                <p:nvPr/>
              </p:nvSpPr>
              <p:spPr>
                <a:xfrm>
                  <a:off x="3055474" y="4211920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모서리가 둥근 직사각형 101"/>
                <p:cNvSpPr/>
                <p:nvPr/>
              </p:nvSpPr>
              <p:spPr>
                <a:xfrm>
                  <a:off x="1556874" y="4211920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모서리가 둥근 직사각형 102"/>
                <p:cNvSpPr/>
                <p:nvPr/>
              </p:nvSpPr>
              <p:spPr>
                <a:xfrm>
                  <a:off x="2306174" y="4211920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모서리가 둥근 직사각형 103"/>
                <p:cNvSpPr/>
                <p:nvPr/>
              </p:nvSpPr>
              <p:spPr>
                <a:xfrm flipH="1" flipV="1">
                  <a:off x="2555138" y="4564432"/>
                  <a:ext cx="150310" cy="77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모서리가 둥근 직사각형 104"/>
                <p:cNvSpPr/>
                <p:nvPr/>
              </p:nvSpPr>
              <p:spPr>
                <a:xfrm flipH="1" flipV="1">
                  <a:off x="2555138" y="4664796"/>
                  <a:ext cx="150310" cy="77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모서리가 둥근 직사각형 105"/>
                <p:cNvSpPr/>
                <p:nvPr/>
              </p:nvSpPr>
              <p:spPr>
                <a:xfrm>
                  <a:off x="3760172" y="3540984"/>
                  <a:ext cx="648239" cy="1012409"/>
                </a:xfrm>
                <a:prstGeom prst="roundRect">
                  <a:avLst>
                    <a:gd name="adj" fmla="val 1606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r>
                    <a:rPr lang="en-US" altLang="ko-KR" sz="900" dirty="0">
                      <a:solidFill>
                        <a:schemeClr val="tx1"/>
                      </a:solidFill>
                    </a:rPr>
                    <a:t>planner</a:t>
                  </a:r>
                </a:p>
              </p:txBody>
            </p:sp>
          </p:grpSp>
        </p:grpSp>
      </p:grpSp>
      <p:pic>
        <p:nvPicPr>
          <p:cNvPr id="78" name="그림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529" y="1648455"/>
            <a:ext cx="7200000" cy="3560273"/>
          </a:xfrm>
          <a:prstGeom prst="rect">
            <a:avLst/>
          </a:prstGeom>
          <a:ln>
            <a:solidFill>
              <a:srgbClr val="802D99"/>
            </a:solidFill>
          </a:ln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2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6614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69073" y="198958"/>
            <a:ext cx="3304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진행상황 </a:t>
            </a:r>
            <a:r>
              <a:rPr lang="en-US" altLang="ko-KR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</a:t>
            </a:r>
            <a:r>
              <a:rPr lang="ko-KR" altLang="en-US" sz="2400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핫플레이스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2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23950" y="2118864"/>
            <a:ext cx="3960000" cy="2880000"/>
            <a:chOff x="1603722" y="2118864"/>
            <a:chExt cx="3960000" cy="2880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679442B-AB79-0A09-76EE-F73399D16AEA}"/>
                </a:ext>
              </a:extLst>
            </p:cNvPr>
            <p:cNvSpPr/>
            <p:nvPr/>
          </p:nvSpPr>
          <p:spPr>
            <a:xfrm>
              <a:off x="1603722" y="2118864"/>
              <a:ext cx="3960000" cy="2880000"/>
            </a:xfrm>
            <a:prstGeom prst="rect">
              <a:avLst/>
            </a:prstGeom>
            <a:solidFill>
              <a:srgbClr val="DBE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777422" y="2334338"/>
              <a:ext cx="3612601" cy="2449052"/>
              <a:chOff x="1777422" y="2112709"/>
              <a:chExt cx="3612601" cy="244905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16CAE-59D9-4294-52FD-66A316652207}"/>
                  </a:ext>
                </a:extLst>
              </p:cNvPr>
              <p:cNvSpPr txBox="1"/>
              <p:nvPr/>
            </p:nvSpPr>
            <p:spPr>
              <a:xfrm>
                <a:off x="3073868" y="2112709"/>
                <a:ext cx="10197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rgbClr val="87CEEB"/>
                    </a:solidFill>
                  </a:rPr>
                  <a:t>#</a:t>
                </a:r>
                <a:r>
                  <a:rPr lang="ko-KR" altLang="en-US" sz="2400" b="1" dirty="0" err="1" smtClean="0">
                    <a:solidFill>
                      <a:srgbClr val="404040"/>
                    </a:solidFill>
                  </a:rPr>
                  <a:t>핫플</a:t>
                </a:r>
                <a:endParaRPr lang="ko-KR" altLang="en-US" sz="2400" b="1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CE1322F-0287-B741-3170-77A67684FD33}"/>
                  </a:ext>
                </a:extLst>
              </p:cNvPr>
              <p:cNvGrpSpPr/>
              <p:nvPr/>
            </p:nvGrpSpPr>
            <p:grpSpPr>
              <a:xfrm>
                <a:off x="1777422" y="2612913"/>
                <a:ext cx="3612601" cy="1948848"/>
                <a:chOff x="7249438" y="3933436"/>
                <a:chExt cx="3612601" cy="1948848"/>
              </a:xfrm>
            </p:grpSpPr>
            <p:sp>
              <p:nvSpPr>
                <p:cNvPr id="47" name="모서리가 둥근 직사각형 46"/>
                <p:cNvSpPr/>
                <p:nvPr/>
              </p:nvSpPr>
              <p:spPr>
                <a:xfrm>
                  <a:off x="8061818" y="3933436"/>
                  <a:ext cx="1987843" cy="13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Title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모서리가 둥근 직사각형 47"/>
                <p:cNvSpPr/>
                <p:nvPr/>
              </p:nvSpPr>
              <p:spPr>
                <a:xfrm>
                  <a:off x="7788417" y="4098709"/>
                  <a:ext cx="2534645" cy="1469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Category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모서리가 둥근 직사각형 48"/>
                <p:cNvSpPr/>
                <p:nvPr/>
              </p:nvSpPr>
              <p:spPr>
                <a:xfrm>
                  <a:off x="7249438" y="4284156"/>
                  <a:ext cx="3612601" cy="9411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모서리가 둥근 직사각형 59"/>
                <p:cNvSpPr/>
                <p:nvPr/>
              </p:nvSpPr>
              <p:spPr>
                <a:xfrm>
                  <a:off x="7249438" y="5282346"/>
                  <a:ext cx="3612601" cy="599938"/>
                </a:xfrm>
                <a:prstGeom prst="roundRect">
                  <a:avLst>
                    <a:gd name="adj" fmla="val 426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content</a:t>
                  </a: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8798128" y="4623932"/>
                  <a:ext cx="51522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/>
                    <a:t>Main</a:t>
                  </a:r>
                  <a:endParaRPr lang="ko-KR" altLang="en-US" sz="1600" dirty="0"/>
                </a:p>
              </p:txBody>
            </p:sp>
          </p:grpSp>
        </p:grpSp>
      </p:grp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r="699"/>
          <a:stretch/>
        </p:blipFill>
        <p:spPr>
          <a:xfrm>
            <a:off x="4117403" y="210921"/>
            <a:ext cx="7200000" cy="3558949"/>
          </a:xfrm>
          <a:prstGeom prst="rect">
            <a:avLst/>
          </a:prstGeom>
          <a:ln>
            <a:solidFill>
              <a:srgbClr val="87CEEB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0976" r="10976"/>
          <a:stretch/>
        </p:blipFill>
        <p:spPr>
          <a:xfrm>
            <a:off x="6467001" y="3145037"/>
            <a:ext cx="5619492" cy="3605675"/>
          </a:xfrm>
          <a:prstGeom prst="rect">
            <a:avLst/>
          </a:prstGeom>
          <a:ln>
            <a:solidFill>
              <a:srgbClr val="87CEEB"/>
            </a:solidFill>
          </a:ln>
        </p:spPr>
      </p:pic>
    </p:spTree>
    <p:extLst>
      <p:ext uri="{BB962C8B-B14F-4D97-AF65-F5344CB8AC3E}">
        <p14:creationId xmlns:p14="http://schemas.microsoft.com/office/powerpoint/2010/main" val="30049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해피니스 산스 레귤러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69073" y="198958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향후 계획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3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93" y="1278123"/>
            <a:ext cx="7200000" cy="4755094"/>
          </a:xfrm>
          <a:prstGeom prst="rect">
            <a:avLst/>
          </a:prstGeom>
          <a:ln w="12700">
            <a:noFill/>
          </a:ln>
        </p:spPr>
      </p:pic>
      <p:sp>
        <p:nvSpPr>
          <p:cNvPr id="18" name="모서리가 둥근 직사각형 17"/>
          <p:cNvSpPr/>
          <p:nvPr/>
        </p:nvSpPr>
        <p:spPr>
          <a:xfrm>
            <a:off x="5814122" y="2396491"/>
            <a:ext cx="1006758" cy="569552"/>
          </a:xfrm>
          <a:prstGeom prst="roundRect">
            <a:avLst>
              <a:gd name="adj" fmla="val 229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924" y="461469"/>
            <a:ext cx="2880000" cy="263489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924" y="3259274"/>
            <a:ext cx="2880000" cy="359872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9" name="꺾인 연결선 18"/>
          <p:cNvCxnSpPr>
            <a:stCxn id="18" idx="3"/>
            <a:endCxn id="15" idx="1"/>
          </p:cNvCxnSpPr>
          <p:nvPr/>
        </p:nvCxnSpPr>
        <p:spPr>
          <a:xfrm flipV="1">
            <a:off x="6820880" y="1778916"/>
            <a:ext cx="605044" cy="902351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8" idx="3"/>
            <a:endCxn id="16" idx="1"/>
          </p:cNvCxnSpPr>
          <p:nvPr/>
        </p:nvCxnSpPr>
        <p:spPr>
          <a:xfrm>
            <a:off x="6820880" y="2681267"/>
            <a:ext cx="605044" cy="237737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454675" y="2871152"/>
            <a:ext cx="1406646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defRPr>
            </a:lvl1pPr>
          </a:lstStyle>
          <a:p>
            <a:r>
              <a:rPr lang="en-US" altLang="ko-KR" sz="1600" b="1" dirty="0" smtClean="0"/>
              <a:t>Firebase </a:t>
            </a:r>
            <a:r>
              <a:rPr lang="ko-KR" altLang="en-US" sz="1600" b="1" dirty="0"/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230254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02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2359"/>
      </a:accent1>
      <a:accent2>
        <a:srgbClr val="C9647F"/>
      </a:accent2>
      <a:accent3>
        <a:srgbClr val="F19DB5"/>
      </a:accent3>
      <a:accent4>
        <a:srgbClr val="EBCDCF"/>
      </a:accent4>
      <a:accent5>
        <a:srgbClr val="476C8E"/>
      </a:accent5>
      <a:accent6>
        <a:srgbClr val="B6A89A"/>
      </a:accent6>
      <a:hlink>
        <a:srgbClr val="262626"/>
      </a:hlink>
      <a:folHlink>
        <a:srgbClr val="262626"/>
      </a:folHlink>
    </a:clrScheme>
    <a:fontScheme name="해피니스 산스 타이틀">
      <a:majorFont>
        <a:latin typeface="해피니스 산스 타이틀"/>
        <a:ea typeface="해피니스 산스 타이틀"/>
        <a:cs typeface=""/>
      </a:majorFont>
      <a:minorFont>
        <a:latin typeface="해피니스 산스 레귤러"/>
        <a:ea typeface="해피니스 산스 레귤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</TotalTime>
  <Words>179</Words>
  <Application>Microsoft Office PowerPoint</Application>
  <PresentationFormat>와이드스크린</PresentationFormat>
  <Paragraphs>104</Paragraphs>
  <Slides>16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Segoe UI Symbol</vt:lpstr>
      <vt:lpstr>해피니스 산스 레귤러</vt:lpstr>
      <vt:lpstr>맑은 고딕</vt:lpstr>
      <vt:lpstr>해피니스 산스 타이틀</vt:lpstr>
      <vt:lpstr>땅스부대찌개 Medium</vt:lpstr>
      <vt:lpstr>맑은 고딕 Semilight</vt:lpstr>
      <vt:lpstr>Arial</vt:lpstr>
      <vt:lpstr>Arial Black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user1</cp:lastModifiedBy>
  <cp:revision>198</cp:revision>
  <dcterms:created xsi:type="dcterms:W3CDTF">2023-02-06T02:04:46Z</dcterms:created>
  <dcterms:modified xsi:type="dcterms:W3CDTF">2024-06-20T08:32:27Z</dcterms:modified>
</cp:coreProperties>
</file>